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63" r:id="rId2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96"/>
    <p:restoredTop sz="94674"/>
  </p:normalViewPr>
  <p:slideViewPr>
    <p:cSldViewPr snapToGrid="0">
      <p:cViewPr varScale="1">
        <p:scale>
          <a:sx n="114" d="100"/>
          <a:sy n="114" d="100"/>
        </p:scale>
        <p:origin x="94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55BC4-9B31-BB49-84D7-7BFF9652093C}" type="datetimeFigureOut">
              <a:rPr lang="en-US" smtClean="0"/>
              <a:t>8/10/25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4863" y="1143000"/>
            <a:ext cx="5248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93FC-F6E9-6F47-8E21-41652867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31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E93FC-F6E9-6F47-8E21-4165286772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97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erson wearing a face mask sitting in a chair&#10;&#10;AI-generated content may be incorrect.">
            <a:extLst>
              <a:ext uri="{FF2B5EF4-FFF2-40B4-BE49-F238E27FC236}">
                <a16:creationId xmlns:a16="http://schemas.microsoft.com/office/drawing/2014/main" id="{9D938EB9-8A5A-E5A1-7556-31CFFACCEB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2000"/>
                    </a14:imgEffect>
                  </a14:imgLayer>
                </a14:imgProps>
              </a:ext>
            </a:extLst>
          </a:blip>
          <a:srcRect l="12149" t="14274" r="7525" b="15013"/>
          <a:stretch/>
        </p:blipFill>
        <p:spPr>
          <a:xfrm>
            <a:off x="0" y="0"/>
            <a:ext cx="12239625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09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</TotalTime>
  <Words>1</Words>
  <Application>Microsoft Macintosh PowerPoint</Application>
  <PresentationFormat>Custom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60</cp:revision>
  <dcterms:created xsi:type="dcterms:W3CDTF">2017-08-04T08:27:17Z</dcterms:created>
  <dcterms:modified xsi:type="dcterms:W3CDTF">2025-08-10T04:48:43Z</dcterms:modified>
</cp:coreProperties>
</file>

<file path=docProps/thumbnail.jpeg>
</file>